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tebook" initials="N" lastIdx="1" clrIdx="0">
    <p:extLst>
      <p:ext uri="{19B8F6BF-5375-455C-9EA6-DF929625EA0E}">
        <p15:presenceInfo xmlns:p15="http://schemas.microsoft.com/office/powerpoint/2012/main" userId="Noteboo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4CA16-5E82-4218-9B9E-39B58F164B0C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67790-CA99-404D-95D5-B6D27B1E5D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007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951B0-9C02-F7A4-F567-165B1867D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32DC3B-DF11-FE21-D53F-4D3DB39CA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5C8C61-F774-E567-1C47-BC99BA6A9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08D7B8-1851-41A7-ABC2-97CDECCA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E2E457-B934-91CC-A537-61A85EB83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730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BD8B6-6966-FDA7-42C2-06C96824B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F147455-C451-29C3-FBDA-F7F2DE296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E4DC86-96B0-9FEC-FFCE-D56637BF6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65EC00-2912-D815-F6E0-3260D52F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A64219-6B7F-C4D4-77D1-CD2C75789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79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F96A072-29A9-04B5-5AE7-F9D2BEF33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27D0DB8-B103-C9C7-ADFA-A456581D2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117262-B62C-7B0C-830C-83421FA6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A9DD5B-1B55-969A-272C-636F0F12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62D9CC-1F7A-701D-ABF2-C5C6C9D50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85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E9E992-03B2-F8D5-DA5C-0A472FA0E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33E598-35D5-DBF7-638A-2977C1C78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E5AE7B-52EB-E16F-B19A-595163FD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A8688D-D281-1909-5847-189D06F8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CF85B8-E6B9-0EA0-B710-150E5231A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602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FF72AA-C88B-1F90-4E42-3063EBDF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17B205-1E5E-C8CA-5839-4745BE224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AABFC6-0C8D-F09A-9050-C2EFAF26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BFC047-048D-133F-7929-A97CF4C2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F04B57-E960-5228-4F44-4F405CE1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38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E1E56-C99A-46CE-0C1B-C80A87E00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142983-5FB2-9052-BC10-174D9C9B9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9FDB49-ECE2-1A21-982C-1C58B7DA4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511F2E-DA7A-90F1-33E6-C1D6ABC7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761544-CD35-742A-1F52-BA865C7D6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8C67AA-EE9C-B0BF-504E-212F2700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9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16E27-7370-437F-67ED-86DB3178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49CED9-92A9-063F-37B9-8D347B8ED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9751C9-C5FD-707D-FE46-1AF5A72DA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7DB023-9171-4E87-D8FB-6FDFDF3D3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154EED-A4C4-ADDE-07FC-87991842A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C3F2CD0-A6B0-7373-6FB0-7FDEC21D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8C76F50-D838-37E0-E1E7-B3A7C0E66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F4A07C-5482-4636-C69A-4DEEBF8C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64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F29F50-09AB-9624-EF5A-9CCBAF13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19BB0EF-DF4E-50CD-40BC-9D2C850C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1DC8CA2-B1B5-3EC4-5BD7-8030FDC74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767A59-4F0D-F233-D004-23CB4BB7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0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5C1907-60EA-62EC-800A-D971B30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0537D1-B913-9310-5FB6-1FDE0D1BE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C9D82C-9105-BE6B-7B9E-2214F670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57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618E8-20EB-916C-51AB-EA9357CF3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CA5565-1A15-EBE8-D3C1-C5BEBC97D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F5F22B-4E69-CFF3-59A1-4B858CC44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2BE4C7-7984-970D-84DA-83FD101D6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A27F71-06D4-800F-3037-D7FB126B6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7E98E4-F66D-77CE-8070-9D00368AE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96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729FC-D7BA-4510-D030-179CF185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A872D20-D7C9-20B7-A253-FF1F02E42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A064814-104B-B08E-440D-A88354A9B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D7678C-5DA8-486D-FEE1-2788ECFC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0CEFC5-2988-5B8C-97D8-0F723AFD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256939-26FC-A2B2-57AA-30560965D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65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4F4449-BB80-2926-54F4-BD6364FF3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73F440-B32D-7AD8-4B7B-5478419B5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EA0160-B300-F03B-49D2-0E65C24026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7F9B-C89F-4E0A-9A93-C8FABDA5F2DA}" type="datetimeFigureOut">
              <a:rPr lang="de-DE" smtClean="0"/>
              <a:t>15.09.2022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F28146-E91B-6E97-1828-C9098841E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0FD7F4-A284-E119-3CCF-1E132C3C8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4841F-1023-43E0-A8DF-3270AC7706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87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A621CF9-A766-F475-4DCA-DE7C7DDD8C72}"/>
              </a:ext>
            </a:extLst>
          </p:cNvPr>
          <p:cNvSpPr/>
          <p:nvPr/>
        </p:nvSpPr>
        <p:spPr>
          <a:xfrm>
            <a:off x="3354824" y="5368807"/>
            <a:ext cx="1387831" cy="91157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3187E747-0111-7C3D-2EF4-1950916A6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53" y="130832"/>
            <a:ext cx="1381342" cy="886927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F2786055-AC37-A671-DAD8-208EE317CA5C}"/>
              </a:ext>
            </a:extLst>
          </p:cNvPr>
          <p:cNvSpPr txBox="1"/>
          <p:nvPr/>
        </p:nvSpPr>
        <p:spPr>
          <a:xfrm>
            <a:off x="3354824" y="2109722"/>
            <a:ext cx="1610069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BD2AADC-65D7-911E-EAFE-CC7D7409C170}"/>
              </a:ext>
            </a:extLst>
          </p:cNvPr>
          <p:cNvSpPr txBox="1"/>
          <p:nvPr/>
        </p:nvSpPr>
        <p:spPr>
          <a:xfrm flipH="1">
            <a:off x="5269693" y="2619374"/>
            <a:ext cx="731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AB3F0C90-2BDC-2CD7-5A70-728E16483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53" y="1125618"/>
            <a:ext cx="1381343" cy="900876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7348F699-85F3-5F79-61A9-67400EB0CD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64" y="2156689"/>
            <a:ext cx="1387831" cy="91157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DFD6C54-34AF-BA0A-49DD-372AE99533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753" y="3224547"/>
            <a:ext cx="1399235" cy="921629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E88DC5C0-8D79-39C9-828C-184760AC3D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753" y="4273028"/>
            <a:ext cx="1380608" cy="92163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80384626-C094-6CE1-D5BE-C32F19F266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264" y="5368807"/>
            <a:ext cx="1393265" cy="928843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9F9D7721-88AA-1A65-07C7-E7E4B8FF09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8379" y="130832"/>
            <a:ext cx="1361161" cy="886927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A34EB8EF-33CF-E01F-09D3-8F1AAA3C92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49826" y="1121325"/>
            <a:ext cx="1387832" cy="925221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5B7AF0B6-AB96-A91E-A75B-5C02880C61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53683" y="2156689"/>
            <a:ext cx="1383975" cy="911578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24E8975A-CBC3-2B82-B5BB-7378F2C913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76498" y="3198463"/>
            <a:ext cx="1414160" cy="925221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960E590A-E67C-12C9-563F-4BFB5BDF15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76497" y="4277967"/>
            <a:ext cx="1414160" cy="919203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40768E40-CAC6-7037-9D54-B94547029D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76497" y="5351453"/>
            <a:ext cx="1402994" cy="919203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FD5B22C3-32F5-C4EE-7538-2A3302B735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20442" y="128806"/>
            <a:ext cx="1381341" cy="880351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D1E01239-1D97-043F-2B90-4F6CAB01B6F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40622" y="1132146"/>
            <a:ext cx="1381341" cy="914400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E6F941FB-8EC5-BFB9-9035-575AC26F0B8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324964" y="2169535"/>
            <a:ext cx="1376819" cy="925222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F7F47B03-27C6-334B-DE21-0B6C8CE3B4F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313952" y="3217746"/>
            <a:ext cx="1387831" cy="914118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E2C9BBC3-C1EA-66C4-2832-C43A3FF3D05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13952" y="4269698"/>
            <a:ext cx="1387831" cy="926451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Handreichung zum Fachplan Katholische Religionslehre, Bildungspläne 2022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50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Tobias Haas</dc:creator>
  <cp:lastModifiedBy>.</cp:lastModifiedBy>
  <cp:revision>8</cp:revision>
  <dcterms:created xsi:type="dcterms:W3CDTF">2022-09-06T14:25:11Z</dcterms:created>
  <dcterms:modified xsi:type="dcterms:W3CDTF">2022-09-15T06:41:36Z</dcterms:modified>
</cp:coreProperties>
</file>